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embeddedFontLst>
    <p:embeddedFont>
      <p:font typeface="Playfair Display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ngs of christmas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wanted-Christmas-Gift.jp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0" y="1079025"/>
            <a:ext cx="56703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Blessing . . .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i="1" sz="6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Follows </a:t>
            </a: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Obedience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0" y="1798275"/>
            <a:ext cx="58377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What is God Asking You to Obey?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117075" y="2634600"/>
            <a:ext cx="47004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Worship . . 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shiphim.jpg"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133800" y="1631000"/>
            <a:ext cx="47004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Worship . . 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i="1" sz="6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Is Mission Fuel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0" y="1263000"/>
            <a:ext cx="58377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Does Your Worship Compel you to Mission?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117075" y="2634600"/>
            <a:ext cx="47004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Mission . . 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nger-and-Cross-Plain.jpg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83625" y="1714625"/>
            <a:ext cx="47004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Mission . . 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i="1" sz="6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Is God Sized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-Blues-Brothers.jpg"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0" y="2333500"/>
            <a:ext cx="58377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What is Your Mission from God?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esbrosmission.jp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117075" y="2634600"/>
            <a:ext cx="56538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Luke 1:39-56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17075" y="2634600"/>
            <a:ext cx="52356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Fellowship . .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udeanhills.jp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133800" y="1998975"/>
            <a:ext cx="52356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Fellowship . . 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i="1" sz="6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Has cost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0" y="1798275"/>
            <a:ext cx="58377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What is your Cost Break Point?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ttom.jp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17075" y="2634600"/>
            <a:ext cx="47004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6000">
                <a:latin typeface="Playfair Display"/>
                <a:ea typeface="Playfair Display"/>
                <a:cs typeface="Playfair Display"/>
                <a:sym typeface="Playfair Display"/>
              </a:rPr>
              <a:t>Blessing . . 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