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Bree Serif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7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reeSerif-regular.fntdata"/><Relationship Id="rId25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ngs of christmas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ada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-wallpapers-22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-wallpapers-22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081350" y="1020325"/>
            <a:ext cx="5062800" cy="21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God Is Free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-08-Gold-Frankincense-Myrrh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-08-Gold-Frankincense-Myrrh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2575950"/>
            <a:ext cx="5062800" cy="1538700"/>
          </a:xfrm>
          <a:prstGeom prst="rect">
            <a:avLst/>
          </a:prstGeom>
          <a:solidFill>
            <a:srgbClr val="0A061A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God Provides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wing.jp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wing.jp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0" y="1589050"/>
            <a:ext cx="5062800" cy="1538700"/>
          </a:xfrm>
          <a:prstGeom prst="rect">
            <a:avLst/>
          </a:prstGeom>
          <a:solidFill>
            <a:srgbClr val="5B2F0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God Exalts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ngs of christmas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351250" y="2634600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Matthew 2:1-12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i statue.jpg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deans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d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ds city temple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dium1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diumtop.jp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diumpalace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