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do you need to do today?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9.jpg"/><Relationship Id="rId4" Type="http://schemas.openxmlformats.org/officeDocument/2006/relationships/image" Target="../media/image0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jpg"/><Relationship Id="rId4" Type="http://schemas.openxmlformats.org/officeDocument/2006/relationships/image" Target="../media/image0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Relationship Id="rId4" Type="http://schemas.openxmlformats.org/officeDocument/2006/relationships/image" Target="../media/image0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jpg"/><Relationship Id="rId4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Relationship Id="rId4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jpg"/><Relationship Id="rId4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jpg"/><Relationship Id="rId4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jpg"/><Relationship Id="rId4" Type="http://schemas.openxmlformats.org/officeDocument/2006/relationships/image" Target="../media/image0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-walk-4.jpg"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075914635_1ea811f2a3_b.jpg"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ck box.png" id="113" name="Shape 113"/>
          <p:cNvPicPr preferRelativeResize="0"/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>
            <a:off x="0" y="5150100"/>
            <a:ext cx="6036375" cy="11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2353200" y="5047075"/>
            <a:ext cx="6790800" cy="13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</a:rPr>
              <a:t>Are God’s Mighty Deeds on Display in Your Life?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34842339_50f51f4524_b.jpg"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ck box.png" id="120" name="Shape 120"/>
          <p:cNvPicPr preferRelativeResize="0"/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>
            <a:off x="0" y="5150100"/>
            <a:ext cx="4611125" cy="11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0" y="5047075"/>
            <a:ext cx="5807100" cy="13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</a:rPr>
              <a:t>Are You Translating Belief Into Action?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ather-daughter-copy1.jpg"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802890982_0f18cb097b_b.jpg"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256500" y="1665750"/>
            <a:ext cx="8631000" cy="3526500"/>
          </a:xfrm>
          <a:prstGeom prst="rect">
            <a:avLst/>
          </a:prstGeom>
          <a:solidFill>
            <a:srgbClr val="5B0F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STEPS: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4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a Spiritual Conversation this week.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-walk-4.jpg"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8084466188_fffae37e95_k.jpg"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802890982_0f18cb097b_b.jpg"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1312500" y="1943175"/>
            <a:ext cx="6519000" cy="2606700"/>
          </a:xfrm>
          <a:prstGeom prst="rect">
            <a:avLst/>
          </a:prstGeom>
          <a:solidFill>
            <a:srgbClr val="5B0F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4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John 4:43-54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2435135_3a5218d541_o.jpg"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ck box.png" id="71" name="Shape 71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>
            <a:off x="3107625" y="1176150"/>
            <a:ext cx="6036375" cy="11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2353200" y="1073125"/>
            <a:ext cx="6790800" cy="13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</a:rPr>
              <a:t>Are Looking for a Savior </a:t>
            </a:r>
          </a:p>
          <a:p>
            <a:pPr lvl="0" rtl="0" algn="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</a:rPr>
              <a:t>Or a Show?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ockdale.jpg"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ckdale1.jpg" id="78" name="Shape 78"/>
          <p:cNvPicPr preferRelativeResize="0"/>
          <p:nvPr/>
        </p:nvPicPr>
        <p:blipFill rotWithShape="1">
          <a:blip r:embed="rId4">
            <a:alphaModFix/>
          </a:blip>
          <a:srcRect b="1864" l="23081" r="23129" t="2009"/>
          <a:stretch/>
        </p:blipFill>
        <p:spPr>
          <a:xfrm>
            <a:off x="5969300" y="503025"/>
            <a:ext cx="3034975" cy="603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2435135_3a5218d541_o.jpg"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ck box.png" id="84" name="Shape 84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>
            <a:off x="3107625" y="1176150"/>
            <a:ext cx="6036375" cy="11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2353200" y="1073125"/>
            <a:ext cx="6790800" cy="13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</a:rPr>
              <a:t>Are Looking for a Savior </a:t>
            </a:r>
          </a:p>
          <a:p>
            <a:pPr lvl="0" rtl="0" algn="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</a:rPr>
              <a:t>Or a Show?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945803532_b974e9919b_b.jpg"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ck box.png" id="91" name="Shape 91"/>
          <p:cNvPicPr preferRelativeResize="0"/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>
            <a:off x="0" y="1276750"/>
            <a:ext cx="4812324" cy="11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0" y="1173725"/>
            <a:ext cx="5432700" cy="13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</a:rPr>
              <a:t>Are You Ready For Imperfect People?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075914635_1ea811f2a3_b.jpg"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ck box.png" id="98" name="Shape 98"/>
          <p:cNvPicPr preferRelativeResize="0"/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>
            <a:off x="0" y="5150100"/>
            <a:ext cx="6036375" cy="11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2353200" y="5047075"/>
            <a:ext cx="6790800" cy="13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</a:rPr>
              <a:t>Are God’s Mighty Deeds on Display in Your Life?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rdened soil.jpg"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55974"/>
            <a:ext cx="9144000" cy="3102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lting ice.jpg" id="105" name="Shape 105"/>
          <p:cNvPicPr preferRelativeResize="0"/>
          <p:nvPr/>
        </p:nvPicPr>
        <p:blipFill rotWithShape="1">
          <a:blip r:embed="rId4">
            <a:alphaModFix/>
          </a:blip>
          <a:srcRect b="4816" l="0" r="0" t="0"/>
          <a:stretch/>
        </p:blipFill>
        <p:spPr>
          <a:xfrm>
            <a:off x="0" y="0"/>
            <a:ext cx="9143999" cy="3755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ck box.png" id="106" name="Shape 106"/>
          <p:cNvPicPr preferRelativeResize="0"/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-6" y="3062550"/>
            <a:ext cx="7198950" cy="13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0" y="3102025"/>
            <a:ext cx="7299600" cy="1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</a:rPr>
              <a:t>The Same Sun that Melts the Ice Hardens the Clay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