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9144000"/>
  <p:notesSz cx="6858000" cy="9144000"/>
  <p:embeddedFontLst>
    <p:embeddedFont>
      <p:font typeface="Merriweather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Merriweather-bold.fntdata"/><Relationship Id="rId16" Type="http://schemas.openxmlformats.org/officeDocument/2006/relationships/font" Target="fonts/Merriweather-regular.fntdata"/><Relationship Id="rId5" Type="http://schemas.openxmlformats.org/officeDocument/2006/relationships/slide" Target="slides/slide1.xml"/><Relationship Id="rId19" Type="http://schemas.openxmlformats.org/officeDocument/2006/relationships/font" Target="fonts/Merriweather-boldItalic.fntdata"/><Relationship Id="rId6" Type="http://schemas.openxmlformats.org/officeDocument/2006/relationships/slide" Target="slides/slide2.xml"/><Relationship Id="rId18" Type="http://schemas.openxmlformats.org/officeDocument/2006/relationships/font" Target="fonts/Merriweather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IMATE-prev.jpg" id="54" name="Shape 54"/>
          <p:cNvPicPr preferRelativeResize="0"/>
          <p:nvPr/>
        </p:nvPicPr>
        <p:blipFill rotWithShape="1">
          <a:blip r:embed="rId3">
            <a:alphaModFix/>
          </a:blip>
          <a:srcRect b="1709" l="8976" r="9049" t="170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 (1).png"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1.png"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/>
        </p:nvSpPr>
        <p:spPr>
          <a:xfrm>
            <a:off x="1509100" y="825750"/>
            <a:ext cx="4544100" cy="52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Love,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Joy,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Peace,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Patience,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Kindness,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Goodness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Gentleness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Faithfulness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Self-Control</a:t>
            </a:r>
          </a:p>
        </p:txBody>
      </p:sp>
      <p:pic>
        <p:nvPicPr>
          <p:cNvPr descr="1 (1).png"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 (1).png"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 (1).png"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 (1).png"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5800" cy="69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 (1).png"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 (1).png"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 (1).png"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 (1).png"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