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IMATE-prev.jpg" id="54" name="Shape 54"/>
          <p:cNvPicPr preferRelativeResize="0"/>
          <p:nvPr/>
        </p:nvPicPr>
        <p:blipFill rotWithShape="1">
          <a:blip r:embed="rId3">
            <a:alphaModFix/>
          </a:blip>
          <a:srcRect b="1709" l="8976" r="9049" t="17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IMATE-prev.jpg" id="109" name="Shape 109"/>
          <p:cNvPicPr preferRelativeResize="0"/>
          <p:nvPr/>
        </p:nvPicPr>
        <p:blipFill rotWithShape="1">
          <a:blip r:embed="rId3">
            <a:alphaModFix/>
          </a:blip>
          <a:srcRect b="1709" l="8976" r="9049" t="17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