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IMATE-prev.jpg" id="54" name="Shape 54"/>
          <p:cNvPicPr preferRelativeResize="0"/>
          <p:nvPr/>
        </p:nvPicPr>
        <p:blipFill rotWithShape="1">
          <a:blip r:embed="rId3">
            <a:alphaModFix/>
          </a:blip>
          <a:srcRect b="1709" l="8976" r="9049" t="170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.png"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.png"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2.png"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9.png"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7.06.04 sermon.png"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.png"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.png"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35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3.png"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1.png"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png"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5.png"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6.png"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1254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7.png"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