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png"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.png"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.png"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.png"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png"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.png"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0"/>
            <a:ext cx="873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png"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1.pn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png"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