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992766"/>
            <a:ext cx="8520600" cy="2736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png"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png"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7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9.png"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png"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png"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/>
        </p:nvSpPr>
        <p:spPr>
          <a:xfrm>
            <a:off x="2213350" y="1307875"/>
            <a:ext cx="29679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VBS Video Here?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png"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.png"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7.07.30 sermon.png"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png"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png"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png"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