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992766"/>
            <a:ext cx="8520600" cy="27369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4202966"/>
            <a:ext cx="8520600" cy="17343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buChar char="●"/>
              <a:defRPr/>
            </a:lvl1pPr>
            <a:lvl2pPr lvl="1" algn="ctr">
              <a:spcBef>
                <a:spcPts val="0"/>
              </a:spcBef>
              <a:buChar char="○"/>
              <a:defRPr/>
            </a:lvl2pPr>
            <a:lvl3pPr lvl="2" algn="ctr">
              <a:spcBef>
                <a:spcPts val="0"/>
              </a:spcBef>
              <a:buChar char="■"/>
              <a:defRPr/>
            </a:lvl3pPr>
            <a:lvl4pPr lvl="3" algn="ctr">
              <a:spcBef>
                <a:spcPts val="0"/>
              </a:spcBef>
              <a:buChar char="●"/>
              <a:defRPr/>
            </a:lvl4pPr>
            <a:lvl5pPr lvl="4" algn="ctr">
              <a:spcBef>
                <a:spcPts val="0"/>
              </a:spcBef>
              <a:buChar char="○"/>
              <a:defRPr/>
            </a:lvl5pPr>
            <a:lvl6pPr lvl="5" algn="ctr">
              <a:spcBef>
                <a:spcPts val="0"/>
              </a:spcBef>
              <a:buChar char="■"/>
              <a:defRPr/>
            </a:lvl6pPr>
            <a:lvl7pPr lvl="6" algn="ctr">
              <a:spcBef>
                <a:spcPts val="0"/>
              </a:spcBef>
              <a:buChar char="●"/>
              <a:defRPr/>
            </a:lvl7pPr>
            <a:lvl8pPr lvl="7" algn="ctr">
              <a:spcBef>
                <a:spcPts val="0"/>
              </a:spcBef>
              <a:buChar char="○"/>
              <a:defRPr/>
            </a:lvl8pPr>
            <a:lvl9pPr lvl="8" algn="ctr">
              <a:spcBef>
                <a:spcPts val="0"/>
              </a:spcBef>
              <a:buChar char="■"/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har char="●"/>
              <a:defRPr/>
            </a:lvl1pPr>
            <a:lvl2pPr lvl="1">
              <a:spcBef>
                <a:spcPts val="0"/>
              </a:spcBef>
              <a:buChar char="○"/>
              <a:defRPr/>
            </a:lvl2pPr>
            <a:lvl3pPr lvl="2">
              <a:spcBef>
                <a:spcPts val="0"/>
              </a:spcBef>
              <a:buChar char="■"/>
              <a:defRPr/>
            </a:lvl3pPr>
            <a:lvl4pPr lvl="3">
              <a:spcBef>
                <a:spcPts val="0"/>
              </a:spcBef>
              <a:buChar char="●"/>
              <a:defRPr/>
            </a:lvl4pPr>
            <a:lvl5pPr lvl="4">
              <a:spcBef>
                <a:spcPts val="0"/>
              </a:spcBef>
              <a:buChar char="○"/>
              <a:defRPr/>
            </a:lvl5pPr>
            <a:lvl6pPr lvl="5">
              <a:spcBef>
                <a:spcPts val="0"/>
              </a:spcBef>
              <a:buChar char="■"/>
              <a:defRPr/>
            </a:lvl6pPr>
            <a:lvl7pPr lvl="6">
              <a:spcBef>
                <a:spcPts val="0"/>
              </a:spcBef>
              <a:buChar char="●"/>
              <a:defRPr/>
            </a:lvl7pPr>
            <a:lvl8pPr lvl="7">
              <a:spcBef>
                <a:spcPts val="0"/>
              </a:spcBef>
              <a:buChar char="○"/>
              <a:defRPr/>
            </a:lvl8pPr>
            <a:lvl9pPr lvl="8">
              <a:spcBef>
                <a:spcPts val="0"/>
              </a:spcBef>
              <a:buChar char="■"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buChar char="●"/>
              <a:defRPr sz="1400"/>
            </a:lvl1pPr>
            <a:lvl2pPr lvl="1">
              <a:spcBef>
                <a:spcPts val="0"/>
              </a:spcBef>
              <a:buSzPct val="100000"/>
              <a:buChar char="○"/>
              <a:defRPr sz="1200"/>
            </a:lvl2pPr>
            <a:lvl3pPr lvl="2">
              <a:spcBef>
                <a:spcPts val="0"/>
              </a:spcBef>
              <a:buSzPct val="100000"/>
              <a:buChar char="■"/>
              <a:defRPr sz="1200"/>
            </a:lvl3pPr>
            <a:lvl4pPr lvl="3">
              <a:spcBef>
                <a:spcPts val="0"/>
              </a:spcBef>
              <a:buSzPct val="100000"/>
              <a:buChar char="●"/>
              <a:defRPr sz="1200"/>
            </a:lvl4pPr>
            <a:lvl5pPr lvl="4">
              <a:spcBef>
                <a:spcPts val="0"/>
              </a:spcBef>
              <a:buSzPct val="100000"/>
              <a:buChar char="○"/>
              <a:defRPr sz="1200"/>
            </a:lvl5pPr>
            <a:lvl6pPr lvl="5">
              <a:spcBef>
                <a:spcPts val="0"/>
              </a:spcBef>
              <a:buSzPct val="100000"/>
              <a:buChar char="■"/>
              <a:defRPr sz="1200"/>
            </a:lvl6pPr>
            <a:lvl7pPr lvl="6">
              <a:spcBef>
                <a:spcPts val="0"/>
              </a:spcBef>
              <a:buSzPct val="100000"/>
              <a:buChar char="●"/>
              <a:defRPr sz="1200"/>
            </a:lvl7pPr>
            <a:lvl8pPr lvl="7">
              <a:spcBef>
                <a:spcPts val="0"/>
              </a:spcBef>
              <a:buSzPct val="100000"/>
              <a:buChar char="○"/>
              <a:defRPr sz="1200"/>
            </a:lvl8pPr>
            <a:lvl9pPr lvl="8">
              <a:spcBef>
                <a:spcPts val="0"/>
              </a:spcBef>
              <a:buSzPct val="100000"/>
              <a:buChar char="■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buChar char="●"/>
              <a:defRPr sz="1400"/>
            </a:lvl1pPr>
            <a:lvl2pPr lvl="1">
              <a:spcBef>
                <a:spcPts val="0"/>
              </a:spcBef>
              <a:buSzPct val="100000"/>
              <a:buChar char="○"/>
              <a:defRPr sz="1200"/>
            </a:lvl2pPr>
            <a:lvl3pPr lvl="2">
              <a:spcBef>
                <a:spcPts val="0"/>
              </a:spcBef>
              <a:buSzPct val="100000"/>
              <a:buChar char="■"/>
              <a:defRPr sz="1200"/>
            </a:lvl3pPr>
            <a:lvl4pPr lvl="3">
              <a:spcBef>
                <a:spcPts val="0"/>
              </a:spcBef>
              <a:buSzPct val="100000"/>
              <a:buChar char="●"/>
              <a:defRPr sz="1200"/>
            </a:lvl4pPr>
            <a:lvl5pPr lvl="4">
              <a:spcBef>
                <a:spcPts val="0"/>
              </a:spcBef>
              <a:buSzPct val="100000"/>
              <a:buChar char="○"/>
              <a:defRPr sz="1200"/>
            </a:lvl5pPr>
            <a:lvl6pPr lvl="5">
              <a:spcBef>
                <a:spcPts val="0"/>
              </a:spcBef>
              <a:buSzPct val="100000"/>
              <a:buChar char="■"/>
              <a:defRPr sz="1200"/>
            </a:lvl6pPr>
            <a:lvl7pPr lvl="6">
              <a:spcBef>
                <a:spcPts val="0"/>
              </a:spcBef>
              <a:buSzPct val="100000"/>
              <a:buChar char="●"/>
              <a:defRPr sz="1200"/>
            </a:lvl7pPr>
            <a:lvl8pPr lvl="7">
              <a:spcBef>
                <a:spcPts val="0"/>
              </a:spcBef>
              <a:buSzPct val="100000"/>
              <a:buChar char="○"/>
              <a:defRPr sz="1200"/>
            </a:lvl8pPr>
            <a:lvl9pPr lvl="8">
              <a:spcBef>
                <a:spcPts val="0"/>
              </a:spcBef>
              <a:buSzPct val="100000"/>
              <a:buChar char="■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buChar char="●"/>
              <a:defRPr sz="1200"/>
            </a:lvl1pPr>
            <a:lvl2pPr lvl="1">
              <a:spcBef>
                <a:spcPts val="0"/>
              </a:spcBef>
              <a:buSzPct val="100000"/>
              <a:buChar char="○"/>
              <a:defRPr sz="1200"/>
            </a:lvl2pPr>
            <a:lvl3pPr lvl="2">
              <a:spcBef>
                <a:spcPts val="0"/>
              </a:spcBef>
              <a:buSzPct val="100000"/>
              <a:buChar char="■"/>
              <a:defRPr sz="1200"/>
            </a:lvl3pPr>
            <a:lvl4pPr lvl="3">
              <a:spcBef>
                <a:spcPts val="0"/>
              </a:spcBef>
              <a:buSzPct val="100000"/>
              <a:buChar char="●"/>
              <a:defRPr sz="1200"/>
            </a:lvl4pPr>
            <a:lvl5pPr lvl="4">
              <a:spcBef>
                <a:spcPts val="0"/>
              </a:spcBef>
              <a:buSzPct val="100000"/>
              <a:buChar char="○"/>
              <a:defRPr sz="1200"/>
            </a:lvl5pPr>
            <a:lvl6pPr lvl="5">
              <a:spcBef>
                <a:spcPts val="0"/>
              </a:spcBef>
              <a:buSzPct val="100000"/>
              <a:buChar char="■"/>
              <a:defRPr sz="1200"/>
            </a:lvl6pPr>
            <a:lvl7pPr lvl="6">
              <a:spcBef>
                <a:spcPts val="0"/>
              </a:spcBef>
              <a:buSzPct val="100000"/>
              <a:buChar char="●"/>
              <a:defRPr sz="1200"/>
            </a:lvl7pPr>
            <a:lvl8pPr lvl="7">
              <a:spcBef>
                <a:spcPts val="0"/>
              </a:spcBef>
              <a:buSzPct val="100000"/>
              <a:buChar char="○"/>
              <a:defRPr sz="1200"/>
            </a:lvl8pPr>
            <a:lvl9pPr lvl="8">
              <a:spcBef>
                <a:spcPts val="0"/>
              </a:spcBef>
              <a:buSzPct val="100000"/>
              <a:buChar char="■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66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har char="●"/>
              <a:defRPr/>
            </a:lvl1pPr>
            <a:lvl2pPr lvl="1">
              <a:spcBef>
                <a:spcPts val="0"/>
              </a:spcBef>
              <a:buChar char="○"/>
              <a:defRPr/>
            </a:lvl2pPr>
            <a:lvl3pPr lvl="2">
              <a:spcBef>
                <a:spcPts val="0"/>
              </a:spcBef>
              <a:buChar char="■"/>
              <a:defRPr/>
            </a:lvl3pPr>
            <a:lvl4pPr lvl="3">
              <a:spcBef>
                <a:spcPts val="0"/>
              </a:spcBef>
              <a:buChar char="●"/>
              <a:defRPr/>
            </a:lvl4pPr>
            <a:lvl5pPr lvl="4">
              <a:spcBef>
                <a:spcPts val="0"/>
              </a:spcBef>
              <a:buChar char="○"/>
              <a:defRPr/>
            </a:lvl5pPr>
            <a:lvl6pPr lvl="5">
              <a:spcBef>
                <a:spcPts val="0"/>
              </a:spcBef>
              <a:buChar char="■"/>
              <a:defRPr/>
            </a:lvl6pPr>
            <a:lvl7pPr lvl="6">
              <a:spcBef>
                <a:spcPts val="0"/>
              </a:spcBef>
              <a:buChar char="●"/>
              <a:defRPr/>
            </a:lvl7pPr>
            <a:lvl8pPr lvl="7">
              <a:spcBef>
                <a:spcPts val="0"/>
              </a:spcBef>
              <a:buChar char="○"/>
              <a:defRPr/>
            </a:lvl8pPr>
            <a:lvl9pPr lvl="8">
              <a:spcBef>
                <a:spcPts val="0"/>
              </a:spcBef>
              <a:buChar char="■"/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5640766"/>
            <a:ext cx="5998800" cy="8067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●"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ord-windstar_red_12.jpg" id="54" name="Shape 54"/>
          <p:cNvPicPr preferRelativeResize="0"/>
          <p:nvPr/>
        </p:nvPicPr>
        <p:blipFill rotWithShape="1">
          <a:blip r:embed="rId3">
            <a:alphaModFix/>
          </a:blip>
          <a:srcRect b="0" l="3030" r="11360" t="0"/>
          <a:stretch/>
        </p:blipFill>
        <p:spPr>
          <a:xfrm>
            <a:off x="0" y="0"/>
            <a:ext cx="9143999" cy="704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blo (17).png" id="99" name="Shape 99"/>
          <p:cNvPicPr preferRelativeResize="0"/>
          <p:nvPr/>
        </p:nvPicPr>
        <p:blipFill rotWithShape="1">
          <a:blip r:embed="rId3">
            <a:alphaModFix/>
          </a:blip>
          <a:srcRect b="0" l="0" r="0" t="10514"/>
          <a:stretch/>
        </p:blipFill>
        <p:spPr>
          <a:xfrm>
            <a:off x="0" y="-67074"/>
            <a:ext cx="9144000" cy="6925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9.png" id="59" name="Shape 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37600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png" id="64" name="Shape 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37600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png" id="69" name="Shape 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37600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.png"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37600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.png" id="79" name="Shape 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25" y="0"/>
            <a:ext cx="9058675" cy="6794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.png" id="84" name="Shape 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.png" id="89" name="Shape 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5.png" id="94" name="Shape 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