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6vvNxhlP1j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ayclothesline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6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https://youtu.be/6vvNxhlP1jA</a:t>
            </a:r>
            <a:r>
              <a:rPr lang="en"/>
              <a:t> </a:t>
            </a:r>
          </a:p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rds prayer.pn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63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rds prayer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63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109900" y="2472825"/>
            <a:ext cx="6165600" cy="2802600"/>
          </a:xfrm>
          <a:prstGeom prst="homePlate">
            <a:avLst>
              <a:gd fmla="val 50000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6528300" y="3187200"/>
            <a:ext cx="2362800" cy="13848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Personal Needs &amp;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Requests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pn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rds prayer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63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175850" y="274750"/>
            <a:ext cx="6165600" cy="2241900"/>
          </a:xfrm>
          <a:prstGeom prst="homePlate">
            <a:avLst>
              <a:gd fmla="val 50000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528300" y="703300"/>
            <a:ext cx="2362800" cy="13848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Rejoicing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&amp;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Worship</a:t>
            </a:r>
          </a:p>
        </p:txBody>
      </p:sp>
      <p:sp>
        <p:nvSpPr>
          <p:cNvPr id="79" name="Shape 79"/>
          <p:cNvSpPr/>
          <p:nvPr/>
        </p:nvSpPr>
        <p:spPr>
          <a:xfrm>
            <a:off x="175850" y="5229800"/>
            <a:ext cx="6165600" cy="1384800"/>
          </a:xfrm>
          <a:prstGeom prst="homePlate">
            <a:avLst>
              <a:gd fmla="val 50000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528300" y="5229800"/>
            <a:ext cx="2362800" cy="13848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Rejoicing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&amp;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Worship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blo (12).pn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blo (12).pn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120950" y="296750"/>
            <a:ext cx="6902100" cy="637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 will bless the Lord at all times;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His praise shall continually be in my mouth.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My soul makes its boast in the Lord;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Let the humble hear and be glad.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O magnify the Lord with me;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And let us exalt his name together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 sought the Lord, and he answered me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And delivered me from all my fears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-Psalm 34:1-4, NRSV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