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hyperlink" Target="http://www.christianuniversity.org" TargetMode="External"/><Relationship Id="rId5" Type="http://schemas.openxmlformats.org/officeDocument/2006/relationships/hyperlink" Target="http://www.biblicaltraining.or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b="0" l="7842" r="0" t="4561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 b="0" l="11512" r="0" t="0"/>
          <a:stretch/>
        </p:blipFill>
        <p:spPr>
          <a:xfrm>
            <a:off x="0" y="0"/>
            <a:ext cx="91838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51AB2A"/>
            </a:gs>
            <a:gs pos="100000">
              <a:srgbClr val="203E1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 amt="85000"/>
          </a:blip>
          <a:srcRect b="0" l="5249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>
            <p:ph type="title"/>
          </p:nvPr>
        </p:nvSpPr>
        <p:spPr>
          <a:xfrm>
            <a:off x="0" y="2867850"/>
            <a:ext cx="91440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Sermons</a:t>
            </a:r>
            <a:endParaRPr b="1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Sunday School</a:t>
            </a:r>
            <a:endParaRPr b="1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FFFF"/>
                </a:solidFill>
                <a:hlinkClick r:id="rId4"/>
              </a:rPr>
              <a:t>www.christianuniversity.org</a:t>
            </a:r>
            <a:endParaRPr b="1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FFFF"/>
                </a:solidFill>
                <a:hlinkClick r:id="rId5"/>
              </a:rPr>
              <a:t>www.biblicaltraining.org</a:t>
            </a:r>
            <a:r>
              <a:rPr b="1" lang="en">
                <a:solidFill>
                  <a:srgbClr val="FFFFFF"/>
                </a:solidFill>
              </a:rPr>
              <a:t> </a:t>
            </a:r>
            <a:endParaRPr b="1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25" y="248200"/>
            <a:ext cx="9042876" cy="6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