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901_11.jpg"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2097975" y="5814275"/>
            <a:ext cx="47631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4800">
                <a:latin typeface="Impact"/>
                <a:ea typeface="Impact"/>
                <a:cs typeface="Impact"/>
                <a:sym typeface="Impact"/>
              </a:rPr>
              <a:t>Luke 10:25-37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5246-flags-hands.1200w.tn.jpg"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BTed.jpg" id="90" name="Shape 90"/>
          <p:cNvPicPr preferRelativeResize="0"/>
          <p:nvPr/>
        </p:nvPicPr>
        <p:blipFill rotWithShape="1">
          <a:blip r:embed="rId3">
            <a:alphaModFix/>
          </a:blip>
          <a:srcRect b="0" l="8713" r="22291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